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ACE7-C373-47A3-A40F-E67E7192F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7F386-E1E2-469A-9CA4-E758AC495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7F25E-B3D2-46FF-A06A-7F3CDCD8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E27A0-6A7C-4B79-8D46-0F49282F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66987-A28A-4031-868C-4E346F4E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0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3C4E-A074-48F1-8CE4-E7EDBE55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53991-A2DF-4D6E-88CB-230F3CE39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133D7-B9BB-466B-8681-5F4D6190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CA49-B4D6-4A2F-9467-D9D12648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FCC1-27F3-4C4C-A7D7-0D4E110F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ABD52-9FA8-4E5D-9171-AA87A617A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CEFBF-B051-4561-BF8E-B506986A2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B1F46-D0E1-4A83-A20A-5ABB2AC3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678D7-8CC4-4209-B77E-228AB549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4421-91B1-4A72-A154-2A6E5C72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8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AA3F-46D3-45B0-ACF7-FCEB6A6F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93A5-EAB0-4B9B-8E77-0B4265E80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1946-0B20-42EB-8FFD-90CB2ADF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E77AD-4E5E-4DFA-BBBE-3854D879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2B175-D627-4FD9-BFE5-EA060C0F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7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9E1A-77DF-4364-8969-941702C1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0497C-10E3-4471-B555-371975AD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59F06-9DBD-4C13-895D-BB04B2C3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E7B4-E41E-445F-92C9-EFAFCEBB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F6C34-5006-44A8-98AB-4D6FBF36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F9AA-298A-42FB-8CCF-37461C5F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C9B6F-A8CB-4E55-8814-53DC0A51A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0B3BF-38A5-4B2A-87F9-08366DFD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EA742-9D74-48D6-8670-4D99DA69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F9BBE-553F-4214-9CBD-D60FC301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0F991-7A78-409A-9C38-12D90855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051B-5A1C-44C3-ACC6-20D7B795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C94E9-FF96-4A04-B80F-1358A097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022D1-18BB-4987-8659-BC820A27B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BC724-620A-4484-A6BA-DF23703D7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00CF7-AB9E-428F-81C5-49806DE02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EAC42-7E58-427F-AFCA-6AC080D8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7D7F9-E3EF-4677-BE9D-7D98E166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DCF0D-2DF0-4CA3-BAAF-EBCB0F0A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8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6566-EBDA-4699-86BF-51C989B5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D7698-6A46-4A65-BC1A-07962F68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0D917-08F2-4DB1-9C0E-F1D7B7ED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EC7DA-ADDB-47ED-8E9B-75618037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4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E5528-0EF1-4037-9A64-B8A4FC9C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FD213-5F72-458B-8786-CC6679B6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23D7D-DAF5-4853-BBA3-8827A544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2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E930-CF95-4536-8C65-2EE909D9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72AB-ED75-4140-A049-3A03F4A0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50DFA-8F8A-4606-8114-12DADD164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C8806-84A5-40AC-A2E1-683C0D7B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738AB-A2ED-4C05-95D9-0146CF35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9CC06-F144-443C-997A-DE3C5C29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2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1152-C2E4-4E41-A8A6-3548E851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7C351-0C2C-4B16-9604-D54D9F342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787D7-A386-448A-BB4A-719282B93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6CDBA-49DA-41F8-85FD-991376C8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8852A-2F02-4D0B-9274-74A74542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6EDE4-FF08-45D4-B3A6-38CF77A2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41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5DA22-DAD9-4BEF-A112-AFB276C5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F7288-FFA2-4AF6-A785-67F873FF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60F8C-C81C-470C-832D-A3BD9BBFB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4E8E-1B35-4DC5-9B8E-9C61E85FE28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3D8E9-DCF4-472C-A2CC-874CFC662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6648B-88A1-4FA1-9ACE-2950A826F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9A1E-3DBF-4395-BA69-57CD24A2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897E-0F3C-4412-B7FD-223B097E5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F8965-8537-4A9E-AD1D-EB174727E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0F0573B-CD2B-4C66-99B1-029C74298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0"/>
            <a:ext cx="7962900" cy="74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C663-BEAD-481E-8F5D-40B5743A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C7416-A168-4F24-B1CD-91591D7B8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88DCB86-85D2-40D9-922F-B98CA845B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262743"/>
              </p:ext>
            </p:extLst>
          </p:nvPr>
        </p:nvGraphicFramePr>
        <p:xfrm>
          <a:off x="2205318" y="365124"/>
          <a:ext cx="8050306" cy="586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314" imgH="4009845" progId="AcroExch.Document.DC">
                  <p:embed/>
                </p:oleObj>
              </mc:Choice>
              <mc:Fallback>
                <p:oleObj name="Acrobat Document" r:id="rId3" imgW="5667314" imgH="400984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5318" y="365124"/>
                        <a:ext cx="8050306" cy="5868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61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E57D-B4E0-46BD-B781-A94404EC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60D0-5B9C-4F84-AA19-1AD0E45A3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0D8B3F5E-1364-4D7C-8478-45D8DF1E2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333532"/>
              </p:ext>
            </p:extLst>
          </p:nvPr>
        </p:nvGraphicFramePr>
        <p:xfrm>
          <a:off x="838199" y="92075"/>
          <a:ext cx="10515600" cy="685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92075"/>
                        <a:ext cx="10515600" cy="6858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02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0D6F-AFC7-4EF6-9CC6-A8432E17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1F784-6392-4665-9CB6-FF3BFE5C7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C0C99-B982-4E48-87A2-5FC59E8D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" y="1"/>
            <a:ext cx="1062990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Adobe Acrobat Document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Svein Wilhelmsen</dc:creator>
  <cp:lastModifiedBy>Svein Wilhelmsen</cp:lastModifiedBy>
  <cp:revision>5</cp:revision>
  <dcterms:created xsi:type="dcterms:W3CDTF">2020-06-10T05:53:08Z</dcterms:created>
  <dcterms:modified xsi:type="dcterms:W3CDTF">2020-06-10T06:05:16Z</dcterms:modified>
</cp:coreProperties>
</file>